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spreedachausbau.de/index.html" TargetMode="External"/><Relationship Id="rId3" Type="http://schemas.openxmlformats.org/officeDocument/2006/relationships/hyperlink" Target="https://aws.spreedachausbau.de/paket-30ec6e7cf9ca4a068ceacf2d1b65c19c/dachausbau-in-berlin-wann-lohnt-sich-das-projekt-und-was-spricht-daf-r-4d6754c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Tragwerk, Treppe und Rettungsweg den Grundriss bestimmen</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Dachausbau in Berlin: Wann lohnt sich das Projekt und was spricht dafür?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